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13"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629" y="-10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41200-3655-42C6-A3CC-3D5DE0F912F8}" type="datetimeFigureOut">
              <a:rPr lang="nl-NL" smtClean="0"/>
              <a:t>1-7-2022</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863D1-DB20-422D-9D4F-531F754AEC84}" type="slidenum">
              <a:rPr lang="nl-NL" smtClean="0"/>
              <a:t>‹nr.›</a:t>
            </a:fld>
            <a:endParaRPr lang="nl-NL"/>
          </a:p>
        </p:txBody>
      </p:sp>
    </p:spTree>
    <p:extLst>
      <p:ext uri="{BB962C8B-B14F-4D97-AF65-F5344CB8AC3E}">
        <p14:creationId xmlns:p14="http://schemas.microsoft.com/office/powerpoint/2010/main" val="269655946"/>
      </p:ext>
    </p:extLst>
  </p:cSld>
  <p:clrMap bg1="lt1" tx1="dk1" bg2="lt2" tx2="dk2" accent1="accent1" accent2="accent2" accent3="accent3" accent4="accent4" accent5="accent5" accent6="accent6" hlink="hlink" folHlink="folHlink"/>
  <p:notesStyle>
    <a:lvl1pPr marL="0" algn="l" defTabSz="1280160" rtl="0" eaLnBrk="1" latinLnBrk="0" hangingPunct="1">
      <a:defRPr sz="1680" kern="1200">
        <a:solidFill>
          <a:schemeClr val="tx1"/>
        </a:solidFill>
        <a:latin typeface="+mn-lt"/>
        <a:ea typeface="+mn-ea"/>
        <a:cs typeface="+mn-cs"/>
      </a:defRPr>
    </a:lvl1pPr>
    <a:lvl2pPr marL="640080" algn="l" defTabSz="1280160" rtl="0" eaLnBrk="1" latinLnBrk="0" hangingPunct="1">
      <a:defRPr sz="1680" kern="1200">
        <a:solidFill>
          <a:schemeClr val="tx1"/>
        </a:solidFill>
        <a:latin typeface="+mn-lt"/>
        <a:ea typeface="+mn-ea"/>
        <a:cs typeface="+mn-cs"/>
      </a:defRPr>
    </a:lvl2pPr>
    <a:lvl3pPr marL="1280160" algn="l" defTabSz="1280160" rtl="0" eaLnBrk="1" latinLnBrk="0" hangingPunct="1">
      <a:defRPr sz="1680" kern="1200">
        <a:solidFill>
          <a:schemeClr val="tx1"/>
        </a:solidFill>
        <a:latin typeface="+mn-lt"/>
        <a:ea typeface="+mn-ea"/>
        <a:cs typeface="+mn-cs"/>
      </a:defRPr>
    </a:lvl3pPr>
    <a:lvl4pPr marL="1920240" algn="l" defTabSz="1280160" rtl="0" eaLnBrk="1" latinLnBrk="0" hangingPunct="1">
      <a:defRPr sz="1680" kern="1200">
        <a:solidFill>
          <a:schemeClr val="tx1"/>
        </a:solidFill>
        <a:latin typeface="+mn-lt"/>
        <a:ea typeface="+mn-ea"/>
        <a:cs typeface="+mn-cs"/>
      </a:defRPr>
    </a:lvl4pPr>
    <a:lvl5pPr marL="2560320" algn="l" defTabSz="1280160" rtl="0" eaLnBrk="1" latinLnBrk="0" hangingPunct="1">
      <a:defRPr sz="1680" kern="1200">
        <a:solidFill>
          <a:schemeClr val="tx1"/>
        </a:solidFill>
        <a:latin typeface="+mn-lt"/>
        <a:ea typeface="+mn-ea"/>
        <a:cs typeface="+mn-cs"/>
      </a:defRPr>
    </a:lvl5pPr>
    <a:lvl6pPr marL="3200400" algn="l" defTabSz="1280160" rtl="0" eaLnBrk="1" latinLnBrk="0" hangingPunct="1">
      <a:defRPr sz="1680" kern="1200">
        <a:solidFill>
          <a:schemeClr val="tx1"/>
        </a:solidFill>
        <a:latin typeface="+mn-lt"/>
        <a:ea typeface="+mn-ea"/>
        <a:cs typeface="+mn-cs"/>
      </a:defRPr>
    </a:lvl6pPr>
    <a:lvl7pPr marL="3840480" algn="l" defTabSz="1280160" rtl="0" eaLnBrk="1" latinLnBrk="0" hangingPunct="1">
      <a:defRPr sz="1680" kern="1200">
        <a:solidFill>
          <a:schemeClr val="tx1"/>
        </a:solidFill>
        <a:latin typeface="+mn-lt"/>
        <a:ea typeface="+mn-ea"/>
        <a:cs typeface="+mn-cs"/>
      </a:defRPr>
    </a:lvl7pPr>
    <a:lvl8pPr marL="4480560" algn="l" defTabSz="1280160" rtl="0" eaLnBrk="1" latinLnBrk="0" hangingPunct="1">
      <a:defRPr sz="1680" kern="1200">
        <a:solidFill>
          <a:schemeClr val="tx1"/>
        </a:solidFill>
        <a:latin typeface="+mn-lt"/>
        <a:ea typeface="+mn-ea"/>
        <a:cs typeface="+mn-cs"/>
      </a:defRPr>
    </a:lvl8pPr>
    <a:lvl9pPr marL="5120640" algn="l" defTabSz="1280160" rtl="0" eaLnBrk="1" latinLnBrk="0" hangingPunct="1">
      <a:defRPr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nl-NL" dirty="0"/>
              <a:t>De leerlingen maken nu het werkblad ‘Mindmap biodiversiteit groepsdier’. Ze gebruiken de informatie uit de video, om bij elk tak van de mindmap tenminste één voorbeeld op te schrijven. Hiermee gaan ze aan de gang met het actief ordenen van de informatie, die ze hebben gehoord en gezien in de informatiecartoons en de video van hun groepsdier.</a:t>
            </a:r>
          </a:p>
          <a:p>
            <a:endParaRPr lang="nl-NL" dirty="0"/>
          </a:p>
          <a:p>
            <a:r>
              <a:rPr lang="nl-NL" dirty="0"/>
              <a:t>Hoe werk je met mindmaps?</a:t>
            </a:r>
          </a:p>
          <a:p>
            <a:endParaRPr lang="nl-NL" dirty="0"/>
          </a:p>
          <a:p>
            <a:pPr marL="361348" indent="-361348">
              <a:buAutoNum type="arabicPeriod"/>
            </a:pPr>
            <a:r>
              <a:rPr lang="nl-NL" dirty="0"/>
              <a:t>Start met een centraal beeld of woord: biodiversiteit</a:t>
            </a:r>
          </a:p>
          <a:p>
            <a:pPr marL="361348" indent="-361348">
              <a:buAutoNum type="arabicPeriod"/>
            </a:pPr>
            <a:r>
              <a:rPr lang="nl-NL" dirty="0"/>
              <a:t>Begin met dikke takken en globale concepten vanuit het midden en voeg kleinere takken met specifiekere informatie hier aan toe (zie biodiversiteit &gt; verschillen tussen soorten &gt; snel en langzaam </a:t>
            </a:r>
          </a:p>
          <a:p>
            <a:pPr marL="361348" indent="-361348">
              <a:buAutoNum type="arabicPeriod"/>
            </a:pPr>
            <a:r>
              <a:rPr lang="nl-NL" dirty="0"/>
              <a:t>Elke tak moet een eigen kleur krijgen.</a:t>
            </a:r>
          </a:p>
          <a:p>
            <a:pPr marL="361348" indent="-361348">
              <a:buAutoNum type="arabicPeriod"/>
            </a:pPr>
            <a:r>
              <a:rPr lang="nl-NL" dirty="0"/>
              <a:t>Een woord, beeld of concept per tak</a:t>
            </a:r>
          </a:p>
          <a:p>
            <a:pPr marL="361348" indent="-361348">
              <a:buAutoNum type="arabicPeriod"/>
            </a:pPr>
            <a:r>
              <a:rPr lang="nl-NL" dirty="0"/>
              <a:t>De takken worden gelezen van rechtsboven met de klok mee naar linksboven. </a:t>
            </a:r>
            <a:endParaRPr lang="nl-NL" dirty="0">
              <a:highlight>
                <a:srgbClr val="FFFF00"/>
              </a:highlight>
            </a:endParaRPr>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6F7700E-BE53-43C9-B100-0A901E87D6B7}"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0664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nl-NL"/>
              <a:t>Klik om stijl te bewerken</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842D8C0-9802-47A2-BD94-AF5B1B284179}" type="datetimeFigureOut">
              <a:rPr lang="nl-NL" smtClean="0"/>
              <a:t>1-7-2022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91403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842D8C0-9802-47A2-BD94-AF5B1B284179}" type="datetimeFigureOut">
              <a:rPr lang="nl-NL" smtClean="0"/>
              <a:t>1-7-2022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3819162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842D8C0-9802-47A2-BD94-AF5B1B284179}" type="datetimeFigureOut">
              <a:rPr lang="nl-NL" smtClean="0"/>
              <a:t>1-7-2022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195369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842D8C0-9802-47A2-BD94-AF5B1B284179}" type="datetimeFigureOut">
              <a:rPr lang="nl-NL" smtClean="0"/>
              <a:t>1-7-2022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89983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nl-NL"/>
              <a:t>Klik om stijl te bewerken</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842D8C0-9802-47A2-BD94-AF5B1B284179}" type="datetimeFigureOut">
              <a:rPr lang="nl-NL" smtClean="0"/>
              <a:t>1-7-2022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1474717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842D8C0-9802-47A2-BD94-AF5B1B284179}" type="datetimeFigureOut">
              <a:rPr lang="nl-NL" smtClean="0"/>
              <a:t>1-7-2022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344150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nl-NL"/>
              <a:t>Klik om stijl te bewerken</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nl-NL"/>
              <a:t>Klikken om de tekststijl van het model te bewerken</a:t>
            </a:r>
          </a:p>
        </p:txBody>
      </p:sp>
      <p:sp>
        <p:nvSpPr>
          <p:cNvPr id="4" name="Content Placeholder 3"/>
          <p:cNvSpPr>
            <a:spLocks noGrp="1"/>
          </p:cNvSpPr>
          <p:nvPr>
            <p:ph sz="half" idx="2"/>
          </p:nvPr>
        </p:nvSpPr>
        <p:spPr>
          <a:xfrm>
            <a:off x="881779" y="3507105"/>
            <a:ext cx="5415676" cy="515842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nl-NL"/>
              <a:t>Klikken om de tekststijl van het model te bewerken</a:t>
            </a:r>
          </a:p>
        </p:txBody>
      </p:sp>
      <p:sp>
        <p:nvSpPr>
          <p:cNvPr id="6" name="Content Placeholder 5"/>
          <p:cNvSpPr>
            <a:spLocks noGrp="1"/>
          </p:cNvSpPr>
          <p:nvPr>
            <p:ph sz="quarter" idx="4"/>
          </p:nvPr>
        </p:nvSpPr>
        <p:spPr>
          <a:xfrm>
            <a:off x="6480811" y="3507105"/>
            <a:ext cx="5442347" cy="515842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842D8C0-9802-47A2-BD94-AF5B1B284179}" type="datetimeFigureOut">
              <a:rPr lang="nl-NL" smtClean="0"/>
              <a:t>1-7-2022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194264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842D8C0-9802-47A2-BD94-AF5B1B284179}" type="datetimeFigureOut">
              <a:rPr lang="nl-NL" smtClean="0"/>
              <a:t>1-7-2022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1936417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42D8C0-9802-47A2-BD94-AF5B1B284179}" type="datetimeFigureOut">
              <a:rPr lang="nl-NL" smtClean="0"/>
              <a:t>1-7-2022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345473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nl-NL"/>
              <a:t>Klik om stijl te bewerken</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842D8C0-9802-47A2-BD94-AF5B1B284179}" type="datetimeFigureOut">
              <a:rPr lang="nl-NL" smtClean="0"/>
              <a:t>1-7-2022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3839463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nl-NL"/>
              <a:t>Klik om stijl te bewerken</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842D8C0-9802-47A2-BD94-AF5B1B284179}" type="datetimeFigureOut">
              <a:rPr lang="nl-NL" smtClean="0"/>
              <a:t>1-7-2022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A703EF-8576-4312-8629-BC548662DEFB}" type="slidenum">
              <a:rPr lang="nl-NL" smtClean="0"/>
              <a:t>‹nr.›</a:t>
            </a:fld>
            <a:endParaRPr lang="nl-NL"/>
          </a:p>
        </p:txBody>
      </p:sp>
    </p:spTree>
    <p:extLst>
      <p:ext uri="{BB962C8B-B14F-4D97-AF65-F5344CB8AC3E}">
        <p14:creationId xmlns:p14="http://schemas.microsoft.com/office/powerpoint/2010/main" val="4210523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842D8C0-9802-47A2-BD94-AF5B1B284179}" type="datetimeFigureOut">
              <a:rPr lang="nl-NL" smtClean="0"/>
              <a:t>1-7-2022</a:t>
            </a:fld>
            <a:endParaRPr lang="nl-NL"/>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9A703EF-8576-4312-8629-BC548662DEFB}" type="slidenum">
              <a:rPr lang="nl-NL" smtClean="0"/>
              <a:t>‹nr.›</a:t>
            </a:fld>
            <a:endParaRPr lang="nl-NL"/>
          </a:p>
        </p:txBody>
      </p:sp>
    </p:spTree>
    <p:extLst>
      <p:ext uri="{BB962C8B-B14F-4D97-AF65-F5344CB8AC3E}">
        <p14:creationId xmlns:p14="http://schemas.microsoft.com/office/powerpoint/2010/main" val="3143729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el 10">
            <a:extLst>
              <a:ext uri="{FF2B5EF4-FFF2-40B4-BE49-F238E27FC236}">
                <a16:creationId xmlns:a16="http://schemas.microsoft.com/office/drawing/2014/main" id="{2BA1EBC6-A421-4C90-9469-88EEE378D2AF}"/>
              </a:ext>
            </a:extLst>
          </p:cNvPr>
          <p:cNvGraphicFramePr>
            <a:graphicFrameLocks noGrp="1"/>
          </p:cNvGraphicFramePr>
          <p:nvPr>
            <p:extLst>
              <p:ext uri="{D42A27DB-BD31-4B8C-83A1-F6EECF244321}">
                <p14:modId xmlns:p14="http://schemas.microsoft.com/office/powerpoint/2010/main" val="360199409"/>
              </p:ext>
            </p:extLst>
          </p:nvPr>
        </p:nvGraphicFramePr>
        <p:xfrm>
          <a:off x="554363" y="203125"/>
          <a:ext cx="10506120" cy="1675780"/>
        </p:xfrm>
        <a:graphic>
          <a:graphicData uri="http://schemas.openxmlformats.org/drawingml/2006/table">
            <a:tbl>
              <a:tblPr firstRow="1" firstCol="1" bandRow="1">
                <a:tableStyleId>{5C22544A-7EE6-4342-B048-85BDC9FD1C3A}</a:tableStyleId>
              </a:tblPr>
              <a:tblGrid>
                <a:gridCol w="5529333">
                  <a:extLst>
                    <a:ext uri="{9D8B030D-6E8A-4147-A177-3AD203B41FA5}">
                      <a16:colId xmlns:a16="http://schemas.microsoft.com/office/drawing/2014/main" val="2865109183"/>
                    </a:ext>
                  </a:extLst>
                </a:gridCol>
                <a:gridCol w="2847124">
                  <a:extLst>
                    <a:ext uri="{9D8B030D-6E8A-4147-A177-3AD203B41FA5}">
                      <a16:colId xmlns:a16="http://schemas.microsoft.com/office/drawing/2014/main" val="225610882"/>
                    </a:ext>
                  </a:extLst>
                </a:gridCol>
                <a:gridCol w="2129663">
                  <a:extLst>
                    <a:ext uri="{9D8B030D-6E8A-4147-A177-3AD203B41FA5}">
                      <a16:colId xmlns:a16="http://schemas.microsoft.com/office/drawing/2014/main" val="1021548624"/>
                    </a:ext>
                  </a:extLst>
                </a:gridCol>
              </a:tblGrid>
              <a:tr h="1675780">
                <a:tc>
                  <a:txBody>
                    <a:bodyPr/>
                    <a:lstStyle/>
                    <a:p>
                      <a:pPr>
                        <a:lnSpc>
                          <a:spcPct val="125000"/>
                        </a:lnSpc>
                        <a:spcAft>
                          <a:spcPts val="800"/>
                        </a:spcAft>
                      </a:pPr>
                      <a:r>
                        <a:rPr lang="nl-NL" sz="2000" dirty="0">
                          <a:solidFill>
                            <a:schemeClr val="tx1"/>
                          </a:solidFill>
                          <a:effectLst/>
                        </a:rPr>
                        <a:t>Namen:</a:t>
                      </a:r>
                    </a:p>
                    <a:p>
                      <a:pPr>
                        <a:lnSpc>
                          <a:spcPct val="125000"/>
                        </a:lnSpc>
                        <a:spcAft>
                          <a:spcPts val="800"/>
                        </a:spcAft>
                      </a:pPr>
                      <a:r>
                        <a:rPr lang="nl-NL" sz="2000" dirty="0">
                          <a:solidFill>
                            <a:schemeClr val="tx1"/>
                          </a:solidFill>
                          <a:effectLst/>
                        </a:rPr>
                        <a:t> </a:t>
                      </a:r>
                    </a:p>
                    <a:p>
                      <a:pPr>
                        <a:lnSpc>
                          <a:spcPct val="125000"/>
                        </a:lnSpc>
                        <a:spcAft>
                          <a:spcPts val="800"/>
                        </a:spcAft>
                      </a:pPr>
                      <a:r>
                        <a:rPr lang="nl-NL" sz="2000" dirty="0">
                          <a:solidFill>
                            <a:schemeClr val="tx1"/>
                          </a:solidFill>
                          <a:effectLst/>
                        </a:rPr>
                        <a:t> </a:t>
                      </a:r>
                      <a:endParaRPr lang="nl-NL" sz="2000" dirty="0">
                        <a:solidFill>
                          <a:schemeClr val="tx1"/>
                        </a:solidFill>
                        <a:effectLst/>
                        <a:latin typeface="Verdana" panose="020B0604030504040204" pitchFamily="34" charset="0"/>
                        <a:cs typeface="Calibri" panose="020F0502020204030204" pitchFamily="34" charset="0"/>
                      </a:endParaRPr>
                    </a:p>
                  </a:txBody>
                  <a:tcPr marL="68580" marR="68580" marT="9525" marB="0">
                    <a:noFill/>
                  </a:tcPr>
                </a:tc>
                <a:tc>
                  <a:txBody>
                    <a:bodyPr/>
                    <a:lstStyle/>
                    <a:p>
                      <a:pPr>
                        <a:lnSpc>
                          <a:spcPct val="125000"/>
                        </a:lnSpc>
                        <a:spcAft>
                          <a:spcPts val="800"/>
                        </a:spcAft>
                      </a:pPr>
                      <a:r>
                        <a:rPr lang="nl-NL" sz="2000" dirty="0">
                          <a:solidFill>
                            <a:schemeClr val="tx1"/>
                          </a:solidFill>
                          <a:effectLst/>
                          <a:latin typeface="Verdana" panose="020B0604030504040204" pitchFamily="34" charset="0"/>
                          <a:ea typeface="Calibri" panose="020F0502020204030204" pitchFamily="34" charset="0"/>
                          <a:cs typeface="Calibri" panose="020F0502020204030204" pitchFamily="34" charset="0"/>
                        </a:rPr>
                        <a:t> </a:t>
                      </a:r>
                      <a:r>
                        <a:rPr lang="nl-NL" sz="2000" dirty="0">
                          <a:solidFill>
                            <a:schemeClr val="tx1"/>
                          </a:solidFill>
                          <a:effectLst/>
                        </a:rPr>
                        <a:t>Groepsdier:</a:t>
                      </a:r>
                    </a:p>
                    <a:p>
                      <a:pPr>
                        <a:lnSpc>
                          <a:spcPct val="125000"/>
                        </a:lnSpc>
                        <a:spcAft>
                          <a:spcPts val="800"/>
                        </a:spcAft>
                      </a:pPr>
                      <a:r>
                        <a:rPr lang="nl-NL" sz="2000" dirty="0">
                          <a:solidFill>
                            <a:schemeClr val="tx1"/>
                          </a:solidFill>
                          <a:effectLst/>
                        </a:rPr>
                        <a:t> </a:t>
                      </a:r>
                      <a:endParaRPr lang="nl-NL" sz="2000" dirty="0">
                        <a:solidFill>
                          <a:schemeClr val="tx1"/>
                        </a:solidFill>
                        <a:effectLst/>
                        <a:latin typeface="Verdana" panose="020B0604030504040204" pitchFamily="34" charset="0"/>
                        <a:ea typeface="Calibri" panose="020F0502020204030204" pitchFamily="34" charset="0"/>
                        <a:cs typeface="Calibri" panose="020F0502020204030204" pitchFamily="34" charset="0"/>
                      </a:endParaRPr>
                    </a:p>
                    <a:p>
                      <a:pPr>
                        <a:lnSpc>
                          <a:spcPct val="125000"/>
                        </a:lnSpc>
                        <a:spcAft>
                          <a:spcPts val="800"/>
                        </a:spcAft>
                      </a:pPr>
                      <a:endParaRPr lang="nl-NL" sz="2000" dirty="0">
                        <a:solidFill>
                          <a:schemeClr val="tx1"/>
                        </a:solidFill>
                        <a:effectLst/>
                        <a:latin typeface="Verdana" panose="020B0604030504040204" pitchFamily="34" charset="0"/>
                        <a:ea typeface="Calibri" panose="020F0502020204030204" pitchFamily="34" charset="0"/>
                        <a:cs typeface="Calibri" panose="020F0502020204030204" pitchFamily="34" charset="0"/>
                      </a:endParaRPr>
                    </a:p>
                  </a:txBody>
                  <a:tcPr marL="68580" marR="68580" marT="9525" marB="0">
                    <a:noFill/>
                  </a:tcPr>
                </a:tc>
                <a:tc>
                  <a:txBody>
                    <a:bodyPr/>
                    <a:lstStyle/>
                    <a:p>
                      <a:pPr>
                        <a:lnSpc>
                          <a:spcPct val="125000"/>
                        </a:lnSpc>
                        <a:spcAft>
                          <a:spcPts val="800"/>
                        </a:spcAft>
                      </a:pPr>
                      <a:endParaRPr lang="nl-NL" sz="2000" dirty="0">
                        <a:solidFill>
                          <a:schemeClr val="tx1"/>
                        </a:solidFill>
                        <a:effectLst/>
                        <a:latin typeface="Verdana" panose="020B0604030504040204" pitchFamily="34" charset="0"/>
                        <a:ea typeface="Calibri" panose="020F0502020204030204" pitchFamily="34" charset="0"/>
                        <a:cs typeface="Calibri" panose="020F0502020204030204" pitchFamily="34" charset="0"/>
                      </a:endParaRPr>
                    </a:p>
                  </a:txBody>
                  <a:tcPr marL="68580" marR="68580" marT="9525" marB="0">
                    <a:noFill/>
                  </a:tcPr>
                </a:tc>
                <a:extLst>
                  <a:ext uri="{0D108BD9-81ED-4DB2-BD59-A6C34878D82A}">
                    <a16:rowId xmlns:a16="http://schemas.microsoft.com/office/drawing/2014/main" val="3082583867"/>
                  </a:ext>
                </a:extLst>
              </a:tr>
            </a:tbl>
          </a:graphicData>
        </a:graphic>
      </p:graphicFrame>
      <p:sp>
        <p:nvSpPr>
          <p:cNvPr id="8" name="Tekstvak 7">
            <a:extLst>
              <a:ext uri="{FF2B5EF4-FFF2-40B4-BE49-F238E27FC236}">
                <a16:creationId xmlns:a16="http://schemas.microsoft.com/office/drawing/2014/main" id="{D0035607-8510-4F9C-B69C-80A557525514}"/>
              </a:ext>
            </a:extLst>
          </p:cNvPr>
          <p:cNvSpPr txBox="1"/>
          <p:nvPr/>
        </p:nvSpPr>
        <p:spPr>
          <a:xfrm>
            <a:off x="6674533" y="5343464"/>
            <a:ext cx="48005" cy="383182"/>
          </a:xfrm>
          <a:prstGeom prst="rect">
            <a:avLst/>
          </a:prstGeom>
          <a:noFill/>
        </p:spPr>
        <p:txBody>
          <a:bodyPr wrap="square" rtlCol="0">
            <a:spAutoFit/>
          </a:bodyPr>
          <a:lstStyle/>
          <a:p>
            <a:pPr defTabSz="640080">
              <a:defRPr/>
            </a:pPr>
            <a:endParaRPr lang="nl-NL" sz="1890" dirty="0">
              <a:solidFill>
                <a:prstClr val="black"/>
              </a:solidFill>
              <a:latin typeface="Calibri" panose="020F0502020204030204"/>
            </a:endParaRPr>
          </a:p>
        </p:txBody>
      </p:sp>
      <p:grpSp>
        <p:nvGrpSpPr>
          <p:cNvPr id="2" name="Groep 1">
            <a:extLst>
              <a:ext uri="{FF2B5EF4-FFF2-40B4-BE49-F238E27FC236}">
                <a16:creationId xmlns:a16="http://schemas.microsoft.com/office/drawing/2014/main" id="{9AFBD5EF-23E9-4A35-A8E9-D10FD064466D}"/>
              </a:ext>
            </a:extLst>
          </p:cNvPr>
          <p:cNvGrpSpPr/>
          <p:nvPr/>
        </p:nvGrpSpPr>
        <p:grpSpPr>
          <a:xfrm>
            <a:off x="2596625" y="2321188"/>
            <a:ext cx="7780019" cy="4958823"/>
            <a:chOff x="2336817" y="2104703"/>
            <a:chExt cx="4524498" cy="2649867"/>
          </a:xfrm>
        </p:grpSpPr>
        <p:sp>
          <p:nvSpPr>
            <p:cNvPr id="35" name="Rechthoek 123"/>
            <p:cNvSpPr/>
            <p:nvPr/>
          </p:nvSpPr>
          <p:spPr>
            <a:xfrm rot="2559933" flipH="1">
              <a:off x="4927850" y="4077461"/>
              <a:ext cx="1853087" cy="677109"/>
            </a:xfrm>
            <a:custGeom>
              <a:avLst/>
              <a:gdLst>
                <a:gd name="connsiteX0" fmla="*/ 0 w 1941290"/>
                <a:gd name="connsiteY0" fmla="*/ 0 h 707886"/>
                <a:gd name="connsiteX1" fmla="*/ 1941290 w 1941290"/>
                <a:gd name="connsiteY1" fmla="*/ 0 h 707886"/>
                <a:gd name="connsiteX2" fmla="*/ 1941290 w 1941290"/>
                <a:gd name="connsiteY2" fmla="*/ 707886 h 707886"/>
                <a:gd name="connsiteX3" fmla="*/ 0 w 1941290"/>
                <a:gd name="connsiteY3" fmla="*/ 707886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46833 w 1941290"/>
                <a:gd name="connsiteY3" fmla="*/ 525932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84300 w 1941290"/>
                <a:gd name="connsiteY3" fmla="*/ 591257 h 707886"/>
                <a:gd name="connsiteX4" fmla="*/ 0 w 1941290"/>
                <a:gd name="connsiteY4" fmla="*/ 0 h 707886"/>
                <a:gd name="connsiteX0" fmla="*/ 0 w 1941290"/>
                <a:gd name="connsiteY0" fmla="*/ 0 h 787775"/>
                <a:gd name="connsiteX1" fmla="*/ 1941290 w 1941290"/>
                <a:gd name="connsiteY1" fmla="*/ 0 h 787775"/>
                <a:gd name="connsiteX2" fmla="*/ 1730572 w 1941290"/>
                <a:gd name="connsiteY2" fmla="*/ 787775 h 787775"/>
                <a:gd name="connsiteX3" fmla="*/ 84300 w 1941290"/>
                <a:gd name="connsiteY3" fmla="*/ 591257 h 787775"/>
                <a:gd name="connsiteX4" fmla="*/ 0 w 1941290"/>
                <a:gd name="connsiteY4" fmla="*/ 0 h 787775"/>
                <a:gd name="connsiteX0" fmla="*/ 0 w 1752477"/>
                <a:gd name="connsiteY0" fmla="*/ 0 h 787775"/>
                <a:gd name="connsiteX1" fmla="*/ 1752477 w 1752477"/>
                <a:gd name="connsiteY1" fmla="*/ 28795 h 787775"/>
                <a:gd name="connsiteX2" fmla="*/ 1730572 w 1752477"/>
                <a:gd name="connsiteY2" fmla="*/ 787775 h 787775"/>
                <a:gd name="connsiteX3" fmla="*/ 84300 w 1752477"/>
                <a:gd name="connsiteY3" fmla="*/ 591257 h 787775"/>
                <a:gd name="connsiteX4" fmla="*/ 0 w 1752477"/>
                <a:gd name="connsiteY4" fmla="*/ 0 h 787775"/>
                <a:gd name="connsiteX0" fmla="*/ 58586 w 1668177"/>
                <a:gd name="connsiteY0" fmla="*/ 100433 h 758980"/>
                <a:gd name="connsiteX1" fmla="*/ 1668177 w 1668177"/>
                <a:gd name="connsiteY1" fmla="*/ 0 h 758980"/>
                <a:gd name="connsiteX2" fmla="*/ 1646272 w 1668177"/>
                <a:gd name="connsiteY2" fmla="*/ 758980 h 758980"/>
                <a:gd name="connsiteX3" fmla="*/ 0 w 1668177"/>
                <a:gd name="connsiteY3" fmla="*/ 562462 h 758980"/>
                <a:gd name="connsiteX4" fmla="*/ 58586 w 1668177"/>
                <a:gd name="connsiteY4" fmla="*/ 100433 h 758980"/>
                <a:gd name="connsiteX0" fmla="*/ 36380 w 1645971"/>
                <a:gd name="connsiteY0" fmla="*/ 100433 h 758980"/>
                <a:gd name="connsiteX1" fmla="*/ 1645971 w 1645971"/>
                <a:gd name="connsiteY1" fmla="*/ 0 h 758980"/>
                <a:gd name="connsiteX2" fmla="*/ 1624066 w 1645971"/>
                <a:gd name="connsiteY2" fmla="*/ 758980 h 758980"/>
                <a:gd name="connsiteX3" fmla="*/ 0 w 1645971"/>
                <a:gd name="connsiteY3" fmla="*/ 503391 h 758980"/>
                <a:gd name="connsiteX4" fmla="*/ 36380 w 1645971"/>
                <a:gd name="connsiteY4" fmla="*/ 100433 h 758980"/>
                <a:gd name="connsiteX0" fmla="*/ 216711 w 1826302"/>
                <a:gd name="connsiteY0" fmla="*/ 100433 h 758980"/>
                <a:gd name="connsiteX1" fmla="*/ 1826302 w 1826302"/>
                <a:gd name="connsiteY1" fmla="*/ 0 h 758980"/>
                <a:gd name="connsiteX2" fmla="*/ 1804397 w 1826302"/>
                <a:gd name="connsiteY2" fmla="*/ 758980 h 758980"/>
                <a:gd name="connsiteX3" fmla="*/ 180331 w 1826302"/>
                <a:gd name="connsiteY3" fmla="*/ 503391 h 758980"/>
                <a:gd name="connsiteX4" fmla="*/ 216711 w 1826302"/>
                <a:gd name="connsiteY4" fmla="*/ 100433 h 758980"/>
                <a:gd name="connsiteX0" fmla="*/ 362399 w 1971990"/>
                <a:gd name="connsiteY0" fmla="*/ 100433 h 758980"/>
                <a:gd name="connsiteX1" fmla="*/ 1971990 w 1971990"/>
                <a:gd name="connsiteY1" fmla="*/ 0 h 758980"/>
                <a:gd name="connsiteX2" fmla="*/ 1950085 w 1971990"/>
                <a:gd name="connsiteY2" fmla="*/ 758980 h 758980"/>
                <a:gd name="connsiteX3" fmla="*/ 326019 w 1971990"/>
                <a:gd name="connsiteY3" fmla="*/ 503391 h 758980"/>
                <a:gd name="connsiteX4" fmla="*/ 362399 w 1971990"/>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72226 w 2081817"/>
                <a:gd name="connsiteY0" fmla="*/ 100433 h 758980"/>
                <a:gd name="connsiteX1" fmla="*/ 2081817 w 2081817"/>
                <a:gd name="connsiteY1" fmla="*/ 0 h 758980"/>
                <a:gd name="connsiteX2" fmla="*/ 2059912 w 2081817"/>
                <a:gd name="connsiteY2" fmla="*/ 758980 h 758980"/>
                <a:gd name="connsiteX3" fmla="*/ 317312 w 2081817"/>
                <a:gd name="connsiteY3" fmla="*/ 661435 h 758980"/>
                <a:gd name="connsiteX4" fmla="*/ 472226 w 2081817"/>
                <a:gd name="connsiteY4" fmla="*/ 100433 h 758980"/>
                <a:gd name="connsiteX0" fmla="*/ 533561 w 2143152"/>
                <a:gd name="connsiteY0" fmla="*/ 100433 h 758980"/>
                <a:gd name="connsiteX1" fmla="*/ 2143152 w 2143152"/>
                <a:gd name="connsiteY1" fmla="*/ 0 h 758980"/>
                <a:gd name="connsiteX2" fmla="*/ 2121247 w 2143152"/>
                <a:gd name="connsiteY2" fmla="*/ 758980 h 758980"/>
                <a:gd name="connsiteX3" fmla="*/ 378647 w 2143152"/>
                <a:gd name="connsiteY3" fmla="*/ 661435 h 758980"/>
                <a:gd name="connsiteX4" fmla="*/ 533561 w 2143152"/>
                <a:gd name="connsiteY4" fmla="*/ 100433 h 758980"/>
                <a:gd name="connsiteX0" fmla="*/ 533561 w 2121247"/>
                <a:gd name="connsiteY0" fmla="*/ 72211 h 730758"/>
                <a:gd name="connsiteX1" fmla="*/ 1996396 w 2121247"/>
                <a:gd name="connsiteY1" fmla="*/ 0 h 730758"/>
                <a:gd name="connsiteX2" fmla="*/ 2121247 w 2121247"/>
                <a:gd name="connsiteY2" fmla="*/ 730758 h 730758"/>
                <a:gd name="connsiteX3" fmla="*/ 378647 w 2121247"/>
                <a:gd name="connsiteY3" fmla="*/ 633213 h 730758"/>
                <a:gd name="connsiteX4" fmla="*/ 533561 w 2121247"/>
                <a:gd name="connsiteY4" fmla="*/ 72211 h 730758"/>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33213 h 725114"/>
                <a:gd name="connsiteX4" fmla="*/ 533561 w 1996396"/>
                <a:gd name="connsiteY4" fmla="*/ 72211 h 725114"/>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89658 h 725114"/>
                <a:gd name="connsiteX4" fmla="*/ 533561 w 1996396"/>
                <a:gd name="connsiteY4" fmla="*/ 72211 h 725114"/>
                <a:gd name="connsiteX0" fmla="*/ 533561 w 2087380"/>
                <a:gd name="connsiteY0" fmla="*/ 72211 h 725114"/>
                <a:gd name="connsiteX1" fmla="*/ 1996396 w 2087380"/>
                <a:gd name="connsiteY1" fmla="*/ 0 h 725114"/>
                <a:gd name="connsiteX2" fmla="*/ 2087380 w 2087380"/>
                <a:gd name="connsiteY2" fmla="*/ 725114 h 725114"/>
                <a:gd name="connsiteX3" fmla="*/ 378647 w 2087380"/>
                <a:gd name="connsiteY3" fmla="*/ 689658 h 725114"/>
                <a:gd name="connsiteX4" fmla="*/ 533561 w 2087380"/>
                <a:gd name="connsiteY4" fmla="*/ 72211 h 725114"/>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41552"/>
                <a:gd name="connsiteY0" fmla="*/ 139944 h 877514"/>
                <a:gd name="connsiteX1" fmla="*/ 2041552 w 2041552"/>
                <a:gd name="connsiteY1" fmla="*/ 0 h 877514"/>
                <a:gd name="connsiteX2" fmla="*/ 2036580 w 2041552"/>
                <a:gd name="connsiteY2" fmla="*/ 877514 h 877514"/>
                <a:gd name="connsiteX3" fmla="*/ 378647 w 2041552"/>
                <a:gd name="connsiteY3" fmla="*/ 757391 h 877514"/>
                <a:gd name="connsiteX4" fmla="*/ 533561 w 2041552"/>
                <a:gd name="connsiteY4" fmla="*/ 139944 h 877514"/>
                <a:gd name="connsiteX0" fmla="*/ 536662 w 2044653"/>
                <a:gd name="connsiteY0" fmla="*/ 139944 h 877514"/>
                <a:gd name="connsiteX1" fmla="*/ 2044653 w 2044653"/>
                <a:gd name="connsiteY1" fmla="*/ 0 h 877514"/>
                <a:gd name="connsiteX2" fmla="*/ 2039681 w 2044653"/>
                <a:gd name="connsiteY2" fmla="*/ 877514 h 877514"/>
                <a:gd name="connsiteX3" fmla="*/ 376104 w 2044653"/>
                <a:gd name="connsiteY3" fmla="*/ 834358 h 877514"/>
                <a:gd name="connsiteX4" fmla="*/ 536662 w 2044653"/>
                <a:gd name="connsiteY4" fmla="*/ 139944 h 877514"/>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834358 h 947483"/>
                <a:gd name="connsiteX4" fmla="*/ 536662 w 2044653"/>
                <a:gd name="connsiteY4" fmla="*/ 139944 h 947483"/>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904329 h 947483"/>
                <a:gd name="connsiteX4" fmla="*/ 536662 w 2044653"/>
                <a:gd name="connsiteY4" fmla="*/ 139944 h 947483"/>
                <a:gd name="connsiteX0" fmla="*/ 536662 w 2045738"/>
                <a:gd name="connsiteY0" fmla="*/ 139944 h 954479"/>
                <a:gd name="connsiteX1" fmla="*/ 2044653 w 2045738"/>
                <a:gd name="connsiteY1" fmla="*/ 0 h 954479"/>
                <a:gd name="connsiteX2" fmla="*/ 2045326 w 2045738"/>
                <a:gd name="connsiteY2" fmla="*/ 954479 h 954479"/>
                <a:gd name="connsiteX3" fmla="*/ 376104 w 2045738"/>
                <a:gd name="connsiteY3" fmla="*/ 904329 h 954479"/>
                <a:gd name="connsiteX4" fmla="*/ 536662 w 2045738"/>
                <a:gd name="connsiteY4" fmla="*/ 139944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0712" h="954479">
                  <a:moveTo>
                    <a:pt x="542925" y="104959"/>
                  </a:moveTo>
                  <a:cubicBezTo>
                    <a:pt x="1036182" y="34988"/>
                    <a:pt x="1540726" y="34986"/>
                    <a:pt x="2039627" y="0"/>
                  </a:cubicBezTo>
                  <a:cubicBezTo>
                    <a:pt x="2037970" y="292505"/>
                    <a:pt x="2041957" y="661974"/>
                    <a:pt x="2040300" y="954479"/>
                  </a:cubicBezTo>
                  <a:cubicBezTo>
                    <a:pt x="1459433" y="921964"/>
                    <a:pt x="1239813" y="970711"/>
                    <a:pt x="371078" y="904329"/>
                  </a:cubicBezTo>
                  <a:cubicBezTo>
                    <a:pt x="-156504" y="840475"/>
                    <a:pt x="-140890" y="188478"/>
                    <a:pt x="542925" y="104959"/>
                  </a:cubicBezTo>
                  <a:close/>
                </a:path>
              </a:pathLst>
            </a:custGeom>
            <a:solidFill>
              <a:schemeClr val="accent6">
                <a:lumMod val="60000"/>
                <a:lumOff val="40000"/>
              </a:schemeClr>
            </a:solidFill>
          </p:spPr>
          <p:txBody>
            <a:bodyPr wrap="square" lIns="128016" tIns="64008" rIns="128016" bIns="64008">
              <a:spAutoFit/>
            </a:bodyPr>
            <a:lstStyle/>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verschillen </a:t>
              </a: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tussen soorten</a:t>
              </a:r>
            </a:p>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p:txBody>
        </p:sp>
        <p:sp>
          <p:nvSpPr>
            <p:cNvPr id="124" name="Rechthoek 123"/>
            <p:cNvSpPr/>
            <p:nvPr/>
          </p:nvSpPr>
          <p:spPr>
            <a:xfrm rot="18925600">
              <a:off x="2381034" y="4042300"/>
              <a:ext cx="2040712" cy="677109"/>
            </a:xfrm>
            <a:custGeom>
              <a:avLst/>
              <a:gdLst>
                <a:gd name="connsiteX0" fmla="*/ 0 w 1941290"/>
                <a:gd name="connsiteY0" fmla="*/ 0 h 707886"/>
                <a:gd name="connsiteX1" fmla="*/ 1941290 w 1941290"/>
                <a:gd name="connsiteY1" fmla="*/ 0 h 707886"/>
                <a:gd name="connsiteX2" fmla="*/ 1941290 w 1941290"/>
                <a:gd name="connsiteY2" fmla="*/ 707886 h 707886"/>
                <a:gd name="connsiteX3" fmla="*/ 0 w 1941290"/>
                <a:gd name="connsiteY3" fmla="*/ 707886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46833 w 1941290"/>
                <a:gd name="connsiteY3" fmla="*/ 525932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84300 w 1941290"/>
                <a:gd name="connsiteY3" fmla="*/ 591257 h 707886"/>
                <a:gd name="connsiteX4" fmla="*/ 0 w 1941290"/>
                <a:gd name="connsiteY4" fmla="*/ 0 h 707886"/>
                <a:gd name="connsiteX0" fmla="*/ 0 w 1941290"/>
                <a:gd name="connsiteY0" fmla="*/ 0 h 787775"/>
                <a:gd name="connsiteX1" fmla="*/ 1941290 w 1941290"/>
                <a:gd name="connsiteY1" fmla="*/ 0 h 787775"/>
                <a:gd name="connsiteX2" fmla="*/ 1730572 w 1941290"/>
                <a:gd name="connsiteY2" fmla="*/ 787775 h 787775"/>
                <a:gd name="connsiteX3" fmla="*/ 84300 w 1941290"/>
                <a:gd name="connsiteY3" fmla="*/ 591257 h 787775"/>
                <a:gd name="connsiteX4" fmla="*/ 0 w 1941290"/>
                <a:gd name="connsiteY4" fmla="*/ 0 h 787775"/>
                <a:gd name="connsiteX0" fmla="*/ 0 w 1752477"/>
                <a:gd name="connsiteY0" fmla="*/ 0 h 787775"/>
                <a:gd name="connsiteX1" fmla="*/ 1752477 w 1752477"/>
                <a:gd name="connsiteY1" fmla="*/ 28795 h 787775"/>
                <a:gd name="connsiteX2" fmla="*/ 1730572 w 1752477"/>
                <a:gd name="connsiteY2" fmla="*/ 787775 h 787775"/>
                <a:gd name="connsiteX3" fmla="*/ 84300 w 1752477"/>
                <a:gd name="connsiteY3" fmla="*/ 591257 h 787775"/>
                <a:gd name="connsiteX4" fmla="*/ 0 w 1752477"/>
                <a:gd name="connsiteY4" fmla="*/ 0 h 787775"/>
                <a:gd name="connsiteX0" fmla="*/ 58586 w 1668177"/>
                <a:gd name="connsiteY0" fmla="*/ 100433 h 758980"/>
                <a:gd name="connsiteX1" fmla="*/ 1668177 w 1668177"/>
                <a:gd name="connsiteY1" fmla="*/ 0 h 758980"/>
                <a:gd name="connsiteX2" fmla="*/ 1646272 w 1668177"/>
                <a:gd name="connsiteY2" fmla="*/ 758980 h 758980"/>
                <a:gd name="connsiteX3" fmla="*/ 0 w 1668177"/>
                <a:gd name="connsiteY3" fmla="*/ 562462 h 758980"/>
                <a:gd name="connsiteX4" fmla="*/ 58586 w 1668177"/>
                <a:gd name="connsiteY4" fmla="*/ 100433 h 758980"/>
                <a:gd name="connsiteX0" fmla="*/ 36380 w 1645971"/>
                <a:gd name="connsiteY0" fmla="*/ 100433 h 758980"/>
                <a:gd name="connsiteX1" fmla="*/ 1645971 w 1645971"/>
                <a:gd name="connsiteY1" fmla="*/ 0 h 758980"/>
                <a:gd name="connsiteX2" fmla="*/ 1624066 w 1645971"/>
                <a:gd name="connsiteY2" fmla="*/ 758980 h 758980"/>
                <a:gd name="connsiteX3" fmla="*/ 0 w 1645971"/>
                <a:gd name="connsiteY3" fmla="*/ 503391 h 758980"/>
                <a:gd name="connsiteX4" fmla="*/ 36380 w 1645971"/>
                <a:gd name="connsiteY4" fmla="*/ 100433 h 758980"/>
                <a:gd name="connsiteX0" fmla="*/ 216711 w 1826302"/>
                <a:gd name="connsiteY0" fmla="*/ 100433 h 758980"/>
                <a:gd name="connsiteX1" fmla="*/ 1826302 w 1826302"/>
                <a:gd name="connsiteY1" fmla="*/ 0 h 758980"/>
                <a:gd name="connsiteX2" fmla="*/ 1804397 w 1826302"/>
                <a:gd name="connsiteY2" fmla="*/ 758980 h 758980"/>
                <a:gd name="connsiteX3" fmla="*/ 180331 w 1826302"/>
                <a:gd name="connsiteY3" fmla="*/ 503391 h 758980"/>
                <a:gd name="connsiteX4" fmla="*/ 216711 w 1826302"/>
                <a:gd name="connsiteY4" fmla="*/ 100433 h 758980"/>
                <a:gd name="connsiteX0" fmla="*/ 362399 w 1971990"/>
                <a:gd name="connsiteY0" fmla="*/ 100433 h 758980"/>
                <a:gd name="connsiteX1" fmla="*/ 1971990 w 1971990"/>
                <a:gd name="connsiteY1" fmla="*/ 0 h 758980"/>
                <a:gd name="connsiteX2" fmla="*/ 1950085 w 1971990"/>
                <a:gd name="connsiteY2" fmla="*/ 758980 h 758980"/>
                <a:gd name="connsiteX3" fmla="*/ 326019 w 1971990"/>
                <a:gd name="connsiteY3" fmla="*/ 503391 h 758980"/>
                <a:gd name="connsiteX4" fmla="*/ 362399 w 1971990"/>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72226 w 2081817"/>
                <a:gd name="connsiteY0" fmla="*/ 100433 h 758980"/>
                <a:gd name="connsiteX1" fmla="*/ 2081817 w 2081817"/>
                <a:gd name="connsiteY1" fmla="*/ 0 h 758980"/>
                <a:gd name="connsiteX2" fmla="*/ 2059912 w 2081817"/>
                <a:gd name="connsiteY2" fmla="*/ 758980 h 758980"/>
                <a:gd name="connsiteX3" fmla="*/ 317312 w 2081817"/>
                <a:gd name="connsiteY3" fmla="*/ 661435 h 758980"/>
                <a:gd name="connsiteX4" fmla="*/ 472226 w 2081817"/>
                <a:gd name="connsiteY4" fmla="*/ 100433 h 758980"/>
                <a:gd name="connsiteX0" fmla="*/ 533561 w 2143152"/>
                <a:gd name="connsiteY0" fmla="*/ 100433 h 758980"/>
                <a:gd name="connsiteX1" fmla="*/ 2143152 w 2143152"/>
                <a:gd name="connsiteY1" fmla="*/ 0 h 758980"/>
                <a:gd name="connsiteX2" fmla="*/ 2121247 w 2143152"/>
                <a:gd name="connsiteY2" fmla="*/ 758980 h 758980"/>
                <a:gd name="connsiteX3" fmla="*/ 378647 w 2143152"/>
                <a:gd name="connsiteY3" fmla="*/ 661435 h 758980"/>
                <a:gd name="connsiteX4" fmla="*/ 533561 w 2143152"/>
                <a:gd name="connsiteY4" fmla="*/ 100433 h 758980"/>
                <a:gd name="connsiteX0" fmla="*/ 533561 w 2121247"/>
                <a:gd name="connsiteY0" fmla="*/ 72211 h 730758"/>
                <a:gd name="connsiteX1" fmla="*/ 1996396 w 2121247"/>
                <a:gd name="connsiteY1" fmla="*/ 0 h 730758"/>
                <a:gd name="connsiteX2" fmla="*/ 2121247 w 2121247"/>
                <a:gd name="connsiteY2" fmla="*/ 730758 h 730758"/>
                <a:gd name="connsiteX3" fmla="*/ 378647 w 2121247"/>
                <a:gd name="connsiteY3" fmla="*/ 633213 h 730758"/>
                <a:gd name="connsiteX4" fmla="*/ 533561 w 2121247"/>
                <a:gd name="connsiteY4" fmla="*/ 72211 h 730758"/>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33213 h 725114"/>
                <a:gd name="connsiteX4" fmla="*/ 533561 w 1996396"/>
                <a:gd name="connsiteY4" fmla="*/ 72211 h 725114"/>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89658 h 725114"/>
                <a:gd name="connsiteX4" fmla="*/ 533561 w 1996396"/>
                <a:gd name="connsiteY4" fmla="*/ 72211 h 725114"/>
                <a:gd name="connsiteX0" fmla="*/ 533561 w 2087380"/>
                <a:gd name="connsiteY0" fmla="*/ 72211 h 725114"/>
                <a:gd name="connsiteX1" fmla="*/ 1996396 w 2087380"/>
                <a:gd name="connsiteY1" fmla="*/ 0 h 725114"/>
                <a:gd name="connsiteX2" fmla="*/ 2087380 w 2087380"/>
                <a:gd name="connsiteY2" fmla="*/ 725114 h 725114"/>
                <a:gd name="connsiteX3" fmla="*/ 378647 w 2087380"/>
                <a:gd name="connsiteY3" fmla="*/ 689658 h 725114"/>
                <a:gd name="connsiteX4" fmla="*/ 533561 w 2087380"/>
                <a:gd name="connsiteY4" fmla="*/ 72211 h 725114"/>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41552"/>
                <a:gd name="connsiteY0" fmla="*/ 139944 h 877514"/>
                <a:gd name="connsiteX1" fmla="*/ 2041552 w 2041552"/>
                <a:gd name="connsiteY1" fmla="*/ 0 h 877514"/>
                <a:gd name="connsiteX2" fmla="*/ 2036580 w 2041552"/>
                <a:gd name="connsiteY2" fmla="*/ 877514 h 877514"/>
                <a:gd name="connsiteX3" fmla="*/ 378647 w 2041552"/>
                <a:gd name="connsiteY3" fmla="*/ 757391 h 877514"/>
                <a:gd name="connsiteX4" fmla="*/ 533561 w 2041552"/>
                <a:gd name="connsiteY4" fmla="*/ 139944 h 877514"/>
                <a:gd name="connsiteX0" fmla="*/ 536662 w 2044653"/>
                <a:gd name="connsiteY0" fmla="*/ 139944 h 877514"/>
                <a:gd name="connsiteX1" fmla="*/ 2044653 w 2044653"/>
                <a:gd name="connsiteY1" fmla="*/ 0 h 877514"/>
                <a:gd name="connsiteX2" fmla="*/ 2039681 w 2044653"/>
                <a:gd name="connsiteY2" fmla="*/ 877514 h 877514"/>
                <a:gd name="connsiteX3" fmla="*/ 376104 w 2044653"/>
                <a:gd name="connsiteY3" fmla="*/ 834358 h 877514"/>
                <a:gd name="connsiteX4" fmla="*/ 536662 w 2044653"/>
                <a:gd name="connsiteY4" fmla="*/ 139944 h 877514"/>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834358 h 947483"/>
                <a:gd name="connsiteX4" fmla="*/ 536662 w 2044653"/>
                <a:gd name="connsiteY4" fmla="*/ 139944 h 947483"/>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904329 h 947483"/>
                <a:gd name="connsiteX4" fmla="*/ 536662 w 2044653"/>
                <a:gd name="connsiteY4" fmla="*/ 139944 h 947483"/>
                <a:gd name="connsiteX0" fmla="*/ 536662 w 2045738"/>
                <a:gd name="connsiteY0" fmla="*/ 139944 h 954479"/>
                <a:gd name="connsiteX1" fmla="*/ 2044653 w 2045738"/>
                <a:gd name="connsiteY1" fmla="*/ 0 h 954479"/>
                <a:gd name="connsiteX2" fmla="*/ 2045326 w 2045738"/>
                <a:gd name="connsiteY2" fmla="*/ 954479 h 954479"/>
                <a:gd name="connsiteX3" fmla="*/ 376104 w 2045738"/>
                <a:gd name="connsiteY3" fmla="*/ 904329 h 954479"/>
                <a:gd name="connsiteX4" fmla="*/ 536662 w 2045738"/>
                <a:gd name="connsiteY4" fmla="*/ 139944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0712" h="954479">
                  <a:moveTo>
                    <a:pt x="542925" y="104959"/>
                  </a:moveTo>
                  <a:cubicBezTo>
                    <a:pt x="1036182" y="34988"/>
                    <a:pt x="1540726" y="34986"/>
                    <a:pt x="2039627" y="0"/>
                  </a:cubicBezTo>
                  <a:cubicBezTo>
                    <a:pt x="2037970" y="292505"/>
                    <a:pt x="2041957" y="661974"/>
                    <a:pt x="2040300" y="954479"/>
                  </a:cubicBezTo>
                  <a:cubicBezTo>
                    <a:pt x="1459433" y="921964"/>
                    <a:pt x="1239813" y="970711"/>
                    <a:pt x="371078" y="904329"/>
                  </a:cubicBezTo>
                  <a:cubicBezTo>
                    <a:pt x="-156504" y="840475"/>
                    <a:pt x="-140890" y="188478"/>
                    <a:pt x="542925" y="104959"/>
                  </a:cubicBezTo>
                  <a:close/>
                </a:path>
              </a:pathLst>
            </a:custGeom>
            <a:solidFill>
              <a:schemeClr val="accent2">
                <a:lumMod val="60000"/>
                <a:lumOff val="40000"/>
              </a:schemeClr>
            </a:solidFill>
          </p:spPr>
          <p:txBody>
            <a:bodyPr wrap="square" lIns="128016" tIns="64008" rIns="128016" bIns="64008">
              <a:spAutoFit/>
            </a:bodyPr>
            <a:lstStyle/>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relaties tussen levensvormen</a:t>
              </a:r>
            </a:p>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p:txBody>
        </p:sp>
        <p:sp>
          <p:nvSpPr>
            <p:cNvPr id="16" name="Rechthoek 123">
              <a:extLst>
                <a:ext uri="{FF2B5EF4-FFF2-40B4-BE49-F238E27FC236}">
                  <a16:creationId xmlns:a16="http://schemas.microsoft.com/office/drawing/2014/main" id="{6C09CC70-4E4C-467F-A878-4C7430C7CF93}"/>
                </a:ext>
              </a:extLst>
            </p:cNvPr>
            <p:cNvSpPr/>
            <p:nvPr/>
          </p:nvSpPr>
          <p:spPr>
            <a:xfrm rot="19070727" flipH="1">
              <a:off x="5008228" y="2104703"/>
              <a:ext cx="1853087" cy="677109"/>
            </a:xfrm>
            <a:custGeom>
              <a:avLst/>
              <a:gdLst>
                <a:gd name="connsiteX0" fmla="*/ 0 w 1941290"/>
                <a:gd name="connsiteY0" fmla="*/ 0 h 707886"/>
                <a:gd name="connsiteX1" fmla="*/ 1941290 w 1941290"/>
                <a:gd name="connsiteY1" fmla="*/ 0 h 707886"/>
                <a:gd name="connsiteX2" fmla="*/ 1941290 w 1941290"/>
                <a:gd name="connsiteY2" fmla="*/ 707886 h 707886"/>
                <a:gd name="connsiteX3" fmla="*/ 0 w 1941290"/>
                <a:gd name="connsiteY3" fmla="*/ 707886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46833 w 1941290"/>
                <a:gd name="connsiteY3" fmla="*/ 525932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84300 w 1941290"/>
                <a:gd name="connsiteY3" fmla="*/ 591257 h 707886"/>
                <a:gd name="connsiteX4" fmla="*/ 0 w 1941290"/>
                <a:gd name="connsiteY4" fmla="*/ 0 h 707886"/>
                <a:gd name="connsiteX0" fmla="*/ 0 w 1941290"/>
                <a:gd name="connsiteY0" fmla="*/ 0 h 787775"/>
                <a:gd name="connsiteX1" fmla="*/ 1941290 w 1941290"/>
                <a:gd name="connsiteY1" fmla="*/ 0 h 787775"/>
                <a:gd name="connsiteX2" fmla="*/ 1730572 w 1941290"/>
                <a:gd name="connsiteY2" fmla="*/ 787775 h 787775"/>
                <a:gd name="connsiteX3" fmla="*/ 84300 w 1941290"/>
                <a:gd name="connsiteY3" fmla="*/ 591257 h 787775"/>
                <a:gd name="connsiteX4" fmla="*/ 0 w 1941290"/>
                <a:gd name="connsiteY4" fmla="*/ 0 h 787775"/>
                <a:gd name="connsiteX0" fmla="*/ 0 w 1752477"/>
                <a:gd name="connsiteY0" fmla="*/ 0 h 787775"/>
                <a:gd name="connsiteX1" fmla="*/ 1752477 w 1752477"/>
                <a:gd name="connsiteY1" fmla="*/ 28795 h 787775"/>
                <a:gd name="connsiteX2" fmla="*/ 1730572 w 1752477"/>
                <a:gd name="connsiteY2" fmla="*/ 787775 h 787775"/>
                <a:gd name="connsiteX3" fmla="*/ 84300 w 1752477"/>
                <a:gd name="connsiteY3" fmla="*/ 591257 h 787775"/>
                <a:gd name="connsiteX4" fmla="*/ 0 w 1752477"/>
                <a:gd name="connsiteY4" fmla="*/ 0 h 787775"/>
                <a:gd name="connsiteX0" fmla="*/ 58586 w 1668177"/>
                <a:gd name="connsiteY0" fmla="*/ 100433 h 758980"/>
                <a:gd name="connsiteX1" fmla="*/ 1668177 w 1668177"/>
                <a:gd name="connsiteY1" fmla="*/ 0 h 758980"/>
                <a:gd name="connsiteX2" fmla="*/ 1646272 w 1668177"/>
                <a:gd name="connsiteY2" fmla="*/ 758980 h 758980"/>
                <a:gd name="connsiteX3" fmla="*/ 0 w 1668177"/>
                <a:gd name="connsiteY3" fmla="*/ 562462 h 758980"/>
                <a:gd name="connsiteX4" fmla="*/ 58586 w 1668177"/>
                <a:gd name="connsiteY4" fmla="*/ 100433 h 758980"/>
                <a:gd name="connsiteX0" fmla="*/ 36380 w 1645971"/>
                <a:gd name="connsiteY0" fmla="*/ 100433 h 758980"/>
                <a:gd name="connsiteX1" fmla="*/ 1645971 w 1645971"/>
                <a:gd name="connsiteY1" fmla="*/ 0 h 758980"/>
                <a:gd name="connsiteX2" fmla="*/ 1624066 w 1645971"/>
                <a:gd name="connsiteY2" fmla="*/ 758980 h 758980"/>
                <a:gd name="connsiteX3" fmla="*/ 0 w 1645971"/>
                <a:gd name="connsiteY3" fmla="*/ 503391 h 758980"/>
                <a:gd name="connsiteX4" fmla="*/ 36380 w 1645971"/>
                <a:gd name="connsiteY4" fmla="*/ 100433 h 758980"/>
                <a:gd name="connsiteX0" fmla="*/ 216711 w 1826302"/>
                <a:gd name="connsiteY0" fmla="*/ 100433 h 758980"/>
                <a:gd name="connsiteX1" fmla="*/ 1826302 w 1826302"/>
                <a:gd name="connsiteY1" fmla="*/ 0 h 758980"/>
                <a:gd name="connsiteX2" fmla="*/ 1804397 w 1826302"/>
                <a:gd name="connsiteY2" fmla="*/ 758980 h 758980"/>
                <a:gd name="connsiteX3" fmla="*/ 180331 w 1826302"/>
                <a:gd name="connsiteY3" fmla="*/ 503391 h 758980"/>
                <a:gd name="connsiteX4" fmla="*/ 216711 w 1826302"/>
                <a:gd name="connsiteY4" fmla="*/ 100433 h 758980"/>
                <a:gd name="connsiteX0" fmla="*/ 362399 w 1971990"/>
                <a:gd name="connsiteY0" fmla="*/ 100433 h 758980"/>
                <a:gd name="connsiteX1" fmla="*/ 1971990 w 1971990"/>
                <a:gd name="connsiteY1" fmla="*/ 0 h 758980"/>
                <a:gd name="connsiteX2" fmla="*/ 1950085 w 1971990"/>
                <a:gd name="connsiteY2" fmla="*/ 758980 h 758980"/>
                <a:gd name="connsiteX3" fmla="*/ 326019 w 1971990"/>
                <a:gd name="connsiteY3" fmla="*/ 503391 h 758980"/>
                <a:gd name="connsiteX4" fmla="*/ 362399 w 1971990"/>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72226 w 2081817"/>
                <a:gd name="connsiteY0" fmla="*/ 100433 h 758980"/>
                <a:gd name="connsiteX1" fmla="*/ 2081817 w 2081817"/>
                <a:gd name="connsiteY1" fmla="*/ 0 h 758980"/>
                <a:gd name="connsiteX2" fmla="*/ 2059912 w 2081817"/>
                <a:gd name="connsiteY2" fmla="*/ 758980 h 758980"/>
                <a:gd name="connsiteX3" fmla="*/ 317312 w 2081817"/>
                <a:gd name="connsiteY3" fmla="*/ 661435 h 758980"/>
                <a:gd name="connsiteX4" fmla="*/ 472226 w 2081817"/>
                <a:gd name="connsiteY4" fmla="*/ 100433 h 758980"/>
                <a:gd name="connsiteX0" fmla="*/ 533561 w 2143152"/>
                <a:gd name="connsiteY0" fmla="*/ 100433 h 758980"/>
                <a:gd name="connsiteX1" fmla="*/ 2143152 w 2143152"/>
                <a:gd name="connsiteY1" fmla="*/ 0 h 758980"/>
                <a:gd name="connsiteX2" fmla="*/ 2121247 w 2143152"/>
                <a:gd name="connsiteY2" fmla="*/ 758980 h 758980"/>
                <a:gd name="connsiteX3" fmla="*/ 378647 w 2143152"/>
                <a:gd name="connsiteY3" fmla="*/ 661435 h 758980"/>
                <a:gd name="connsiteX4" fmla="*/ 533561 w 2143152"/>
                <a:gd name="connsiteY4" fmla="*/ 100433 h 758980"/>
                <a:gd name="connsiteX0" fmla="*/ 533561 w 2121247"/>
                <a:gd name="connsiteY0" fmla="*/ 72211 h 730758"/>
                <a:gd name="connsiteX1" fmla="*/ 1996396 w 2121247"/>
                <a:gd name="connsiteY1" fmla="*/ 0 h 730758"/>
                <a:gd name="connsiteX2" fmla="*/ 2121247 w 2121247"/>
                <a:gd name="connsiteY2" fmla="*/ 730758 h 730758"/>
                <a:gd name="connsiteX3" fmla="*/ 378647 w 2121247"/>
                <a:gd name="connsiteY3" fmla="*/ 633213 h 730758"/>
                <a:gd name="connsiteX4" fmla="*/ 533561 w 2121247"/>
                <a:gd name="connsiteY4" fmla="*/ 72211 h 730758"/>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33213 h 725114"/>
                <a:gd name="connsiteX4" fmla="*/ 533561 w 1996396"/>
                <a:gd name="connsiteY4" fmla="*/ 72211 h 725114"/>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89658 h 725114"/>
                <a:gd name="connsiteX4" fmla="*/ 533561 w 1996396"/>
                <a:gd name="connsiteY4" fmla="*/ 72211 h 725114"/>
                <a:gd name="connsiteX0" fmla="*/ 533561 w 2087380"/>
                <a:gd name="connsiteY0" fmla="*/ 72211 h 725114"/>
                <a:gd name="connsiteX1" fmla="*/ 1996396 w 2087380"/>
                <a:gd name="connsiteY1" fmla="*/ 0 h 725114"/>
                <a:gd name="connsiteX2" fmla="*/ 2087380 w 2087380"/>
                <a:gd name="connsiteY2" fmla="*/ 725114 h 725114"/>
                <a:gd name="connsiteX3" fmla="*/ 378647 w 2087380"/>
                <a:gd name="connsiteY3" fmla="*/ 689658 h 725114"/>
                <a:gd name="connsiteX4" fmla="*/ 533561 w 2087380"/>
                <a:gd name="connsiteY4" fmla="*/ 72211 h 725114"/>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41552"/>
                <a:gd name="connsiteY0" fmla="*/ 139944 h 877514"/>
                <a:gd name="connsiteX1" fmla="*/ 2041552 w 2041552"/>
                <a:gd name="connsiteY1" fmla="*/ 0 h 877514"/>
                <a:gd name="connsiteX2" fmla="*/ 2036580 w 2041552"/>
                <a:gd name="connsiteY2" fmla="*/ 877514 h 877514"/>
                <a:gd name="connsiteX3" fmla="*/ 378647 w 2041552"/>
                <a:gd name="connsiteY3" fmla="*/ 757391 h 877514"/>
                <a:gd name="connsiteX4" fmla="*/ 533561 w 2041552"/>
                <a:gd name="connsiteY4" fmla="*/ 139944 h 877514"/>
                <a:gd name="connsiteX0" fmla="*/ 536662 w 2044653"/>
                <a:gd name="connsiteY0" fmla="*/ 139944 h 877514"/>
                <a:gd name="connsiteX1" fmla="*/ 2044653 w 2044653"/>
                <a:gd name="connsiteY1" fmla="*/ 0 h 877514"/>
                <a:gd name="connsiteX2" fmla="*/ 2039681 w 2044653"/>
                <a:gd name="connsiteY2" fmla="*/ 877514 h 877514"/>
                <a:gd name="connsiteX3" fmla="*/ 376104 w 2044653"/>
                <a:gd name="connsiteY3" fmla="*/ 834358 h 877514"/>
                <a:gd name="connsiteX4" fmla="*/ 536662 w 2044653"/>
                <a:gd name="connsiteY4" fmla="*/ 139944 h 877514"/>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834358 h 947483"/>
                <a:gd name="connsiteX4" fmla="*/ 536662 w 2044653"/>
                <a:gd name="connsiteY4" fmla="*/ 139944 h 947483"/>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904329 h 947483"/>
                <a:gd name="connsiteX4" fmla="*/ 536662 w 2044653"/>
                <a:gd name="connsiteY4" fmla="*/ 139944 h 947483"/>
                <a:gd name="connsiteX0" fmla="*/ 536662 w 2045738"/>
                <a:gd name="connsiteY0" fmla="*/ 139944 h 954479"/>
                <a:gd name="connsiteX1" fmla="*/ 2044653 w 2045738"/>
                <a:gd name="connsiteY1" fmla="*/ 0 h 954479"/>
                <a:gd name="connsiteX2" fmla="*/ 2045326 w 2045738"/>
                <a:gd name="connsiteY2" fmla="*/ 954479 h 954479"/>
                <a:gd name="connsiteX3" fmla="*/ 376104 w 2045738"/>
                <a:gd name="connsiteY3" fmla="*/ 904329 h 954479"/>
                <a:gd name="connsiteX4" fmla="*/ 536662 w 2045738"/>
                <a:gd name="connsiteY4" fmla="*/ 139944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0712" h="954479">
                  <a:moveTo>
                    <a:pt x="542925" y="104959"/>
                  </a:moveTo>
                  <a:cubicBezTo>
                    <a:pt x="1036182" y="34988"/>
                    <a:pt x="1540726" y="34986"/>
                    <a:pt x="2039627" y="0"/>
                  </a:cubicBezTo>
                  <a:cubicBezTo>
                    <a:pt x="2037970" y="292505"/>
                    <a:pt x="2041957" y="661974"/>
                    <a:pt x="2040300" y="954479"/>
                  </a:cubicBezTo>
                  <a:cubicBezTo>
                    <a:pt x="1459433" y="921964"/>
                    <a:pt x="1239813" y="970711"/>
                    <a:pt x="371078" y="904329"/>
                  </a:cubicBezTo>
                  <a:cubicBezTo>
                    <a:pt x="-156504" y="840475"/>
                    <a:pt x="-140890" y="188478"/>
                    <a:pt x="542925" y="104959"/>
                  </a:cubicBezTo>
                  <a:close/>
                </a:path>
              </a:pathLst>
            </a:custGeom>
            <a:solidFill>
              <a:schemeClr val="accent4">
                <a:lumMod val="60000"/>
                <a:lumOff val="40000"/>
              </a:schemeClr>
            </a:solidFill>
          </p:spPr>
          <p:txBody>
            <a:bodyPr wrap="square" lIns="128016" tIns="64008" rIns="128016" bIns="64008">
              <a:spAutoFit/>
            </a:bodyPr>
            <a:lstStyle/>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verschillen </a:t>
              </a: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binnen een soort</a:t>
              </a:r>
            </a:p>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p:txBody>
        </p:sp>
        <p:sp>
          <p:nvSpPr>
            <p:cNvPr id="17" name="Rechthoek 123">
              <a:extLst>
                <a:ext uri="{FF2B5EF4-FFF2-40B4-BE49-F238E27FC236}">
                  <a16:creationId xmlns:a16="http://schemas.microsoft.com/office/drawing/2014/main" id="{33A74ECC-EC02-4FFF-B8AC-F77B089BC81E}"/>
                </a:ext>
              </a:extLst>
            </p:cNvPr>
            <p:cNvSpPr/>
            <p:nvPr/>
          </p:nvSpPr>
          <p:spPr>
            <a:xfrm rot="2322580">
              <a:off x="2336817" y="2163105"/>
              <a:ext cx="2009634" cy="730579"/>
            </a:xfrm>
            <a:custGeom>
              <a:avLst/>
              <a:gdLst>
                <a:gd name="connsiteX0" fmla="*/ 0 w 1941290"/>
                <a:gd name="connsiteY0" fmla="*/ 0 h 707886"/>
                <a:gd name="connsiteX1" fmla="*/ 1941290 w 1941290"/>
                <a:gd name="connsiteY1" fmla="*/ 0 h 707886"/>
                <a:gd name="connsiteX2" fmla="*/ 1941290 w 1941290"/>
                <a:gd name="connsiteY2" fmla="*/ 707886 h 707886"/>
                <a:gd name="connsiteX3" fmla="*/ 0 w 1941290"/>
                <a:gd name="connsiteY3" fmla="*/ 707886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46833 w 1941290"/>
                <a:gd name="connsiteY3" fmla="*/ 525932 h 707886"/>
                <a:gd name="connsiteX4" fmla="*/ 0 w 1941290"/>
                <a:gd name="connsiteY4" fmla="*/ 0 h 707886"/>
                <a:gd name="connsiteX0" fmla="*/ 0 w 1941290"/>
                <a:gd name="connsiteY0" fmla="*/ 0 h 707886"/>
                <a:gd name="connsiteX1" fmla="*/ 1941290 w 1941290"/>
                <a:gd name="connsiteY1" fmla="*/ 0 h 707886"/>
                <a:gd name="connsiteX2" fmla="*/ 1941290 w 1941290"/>
                <a:gd name="connsiteY2" fmla="*/ 707886 h 707886"/>
                <a:gd name="connsiteX3" fmla="*/ 84300 w 1941290"/>
                <a:gd name="connsiteY3" fmla="*/ 591257 h 707886"/>
                <a:gd name="connsiteX4" fmla="*/ 0 w 1941290"/>
                <a:gd name="connsiteY4" fmla="*/ 0 h 707886"/>
                <a:gd name="connsiteX0" fmla="*/ 0 w 1941290"/>
                <a:gd name="connsiteY0" fmla="*/ 0 h 787775"/>
                <a:gd name="connsiteX1" fmla="*/ 1941290 w 1941290"/>
                <a:gd name="connsiteY1" fmla="*/ 0 h 787775"/>
                <a:gd name="connsiteX2" fmla="*/ 1730572 w 1941290"/>
                <a:gd name="connsiteY2" fmla="*/ 787775 h 787775"/>
                <a:gd name="connsiteX3" fmla="*/ 84300 w 1941290"/>
                <a:gd name="connsiteY3" fmla="*/ 591257 h 787775"/>
                <a:gd name="connsiteX4" fmla="*/ 0 w 1941290"/>
                <a:gd name="connsiteY4" fmla="*/ 0 h 787775"/>
                <a:gd name="connsiteX0" fmla="*/ 0 w 1752477"/>
                <a:gd name="connsiteY0" fmla="*/ 0 h 787775"/>
                <a:gd name="connsiteX1" fmla="*/ 1752477 w 1752477"/>
                <a:gd name="connsiteY1" fmla="*/ 28795 h 787775"/>
                <a:gd name="connsiteX2" fmla="*/ 1730572 w 1752477"/>
                <a:gd name="connsiteY2" fmla="*/ 787775 h 787775"/>
                <a:gd name="connsiteX3" fmla="*/ 84300 w 1752477"/>
                <a:gd name="connsiteY3" fmla="*/ 591257 h 787775"/>
                <a:gd name="connsiteX4" fmla="*/ 0 w 1752477"/>
                <a:gd name="connsiteY4" fmla="*/ 0 h 787775"/>
                <a:gd name="connsiteX0" fmla="*/ 58586 w 1668177"/>
                <a:gd name="connsiteY0" fmla="*/ 100433 h 758980"/>
                <a:gd name="connsiteX1" fmla="*/ 1668177 w 1668177"/>
                <a:gd name="connsiteY1" fmla="*/ 0 h 758980"/>
                <a:gd name="connsiteX2" fmla="*/ 1646272 w 1668177"/>
                <a:gd name="connsiteY2" fmla="*/ 758980 h 758980"/>
                <a:gd name="connsiteX3" fmla="*/ 0 w 1668177"/>
                <a:gd name="connsiteY3" fmla="*/ 562462 h 758980"/>
                <a:gd name="connsiteX4" fmla="*/ 58586 w 1668177"/>
                <a:gd name="connsiteY4" fmla="*/ 100433 h 758980"/>
                <a:gd name="connsiteX0" fmla="*/ 36380 w 1645971"/>
                <a:gd name="connsiteY0" fmla="*/ 100433 h 758980"/>
                <a:gd name="connsiteX1" fmla="*/ 1645971 w 1645971"/>
                <a:gd name="connsiteY1" fmla="*/ 0 h 758980"/>
                <a:gd name="connsiteX2" fmla="*/ 1624066 w 1645971"/>
                <a:gd name="connsiteY2" fmla="*/ 758980 h 758980"/>
                <a:gd name="connsiteX3" fmla="*/ 0 w 1645971"/>
                <a:gd name="connsiteY3" fmla="*/ 503391 h 758980"/>
                <a:gd name="connsiteX4" fmla="*/ 36380 w 1645971"/>
                <a:gd name="connsiteY4" fmla="*/ 100433 h 758980"/>
                <a:gd name="connsiteX0" fmla="*/ 216711 w 1826302"/>
                <a:gd name="connsiteY0" fmla="*/ 100433 h 758980"/>
                <a:gd name="connsiteX1" fmla="*/ 1826302 w 1826302"/>
                <a:gd name="connsiteY1" fmla="*/ 0 h 758980"/>
                <a:gd name="connsiteX2" fmla="*/ 1804397 w 1826302"/>
                <a:gd name="connsiteY2" fmla="*/ 758980 h 758980"/>
                <a:gd name="connsiteX3" fmla="*/ 180331 w 1826302"/>
                <a:gd name="connsiteY3" fmla="*/ 503391 h 758980"/>
                <a:gd name="connsiteX4" fmla="*/ 216711 w 1826302"/>
                <a:gd name="connsiteY4" fmla="*/ 100433 h 758980"/>
                <a:gd name="connsiteX0" fmla="*/ 362399 w 1971990"/>
                <a:gd name="connsiteY0" fmla="*/ 100433 h 758980"/>
                <a:gd name="connsiteX1" fmla="*/ 1971990 w 1971990"/>
                <a:gd name="connsiteY1" fmla="*/ 0 h 758980"/>
                <a:gd name="connsiteX2" fmla="*/ 1950085 w 1971990"/>
                <a:gd name="connsiteY2" fmla="*/ 758980 h 758980"/>
                <a:gd name="connsiteX3" fmla="*/ 326019 w 1971990"/>
                <a:gd name="connsiteY3" fmla="*/ 503391 h 758980"/>
                <a:gd name="connsiteX4" fmla="*/ 362399 w 1971990"/>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27171 w 2036762"/>
                <a:gd name="connsiteY0" fmla="*/ 100433 h 758980"/>
                <a:gd name="connsiteX1" fmla="*/ 2036762 w 2036762"/>
                <a:gd name="connsiteY1" fmla="*/ 0 h 758980"/>
                <a:gd name="connsiteX2" fmla="*/ 2014857 w 2036762"/>
                <a:gd name="connsiteY2" fmla="*/ 758980 h 758980"/>
                <a:gd name="connsiteX3" fmla="*/ 272257 w 2036762"/>
                <a:gd name="connsiteY3" fmla="*/ 661435 h 758980"/>
                <a:gd name="connsiteX4" fmla="*/ 427171 w 2036762"/>
                <a:gd name="connsiteY4" fmla="*/ 100433 h 758980"/>
                <a:gd name="connsiteX0" fmla="*/ 472226 w 2081817"/>
                <a:gd name="connsiteY0" fmla="*/ 100433 h 758980"/>
                <a:gd name="connsiteX1" fmla="*/ 2081817 w 2081817"/>
                <a:gd name="connsiteY1" fmla="*/ 0 h 758980"/>
                <a:gd name="connsiteX2" fmla="*/ 2059912 w 2081817"/>
                <a:gd name="connsiteY2" fmla="*/ 758980 h 758980"/>
                <a:gd name="connsiteX3" fmla="*/ 317312 w 2081817"/>
                <a:gd name="connsiteY3" fmla="*/ 661435 h 758980"/>
                <a:gd name="connsiteX4" fmla="*/ 472226 w 2081817"/>
                <a:gd name="connsiteY4" fmla="*/ 100433 h 758980"/>
                <a:gd name="connsiteX0" fmla="*/ 533561 w 2143152"/>
                <a:gd name="connsiteY0" fmla="*/ 100433 h 758980"/>
                <a:gd name="connsiteX1" fmla="*/ 2143152 w 2143152"/>
                <a:gd name="connsiteY1" fmla="*/ 0 h 758980"/>
                <a:gd name="connsiteX2" fmla="*/ 2121247 w 2143152"/>
                <a:gd name="connsiteY2" fmla="*/ 758980 h 758980"/>
                <a:gd name="connsiteX3" fmla="*/ 378647 w 2143152"/>
                <a:gd name="connsiteY3" fmla="*/ 661435 h 758980"/>
                <a:gd name="connsiteX4" fmla="*/ 533561 w 2143152"/>
                <a:gd name="connsiteY4" fmla="*/ 100433 h 758980"/>
                <a:gd name="connsiteX0" fmla="*/ 533561 w 2121247"/>
                <a:gd name="connsiteY0" fmla="*/ 72211 h 730758"/>
                <a:gd name="connsiteX1" fmla="*/ 1996396 w 2121247"/>
                <a:gd name="connsiteY1" fmla="*/ 0 h 730758"/>
                <a:gd name="connsiteX2" fmla="*/ 2121247 w 2121247"/>
                <a:gd name="connsiteY2" fmla="*/ 730758 h 730758"/>
                <a:gd name="connsiteX3" fmla="*/ 378647 w 2121247"/>
                <a:gd name="connsiteY3" fmla="*/ 633213 h 730758"/>
                <a:gd name="connsiteX4" fmla="*/ 533561 w 2121247"/>
                <a:gd name="connsiteY4" fmla="*/ 72211 h 730758"/>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33213 h 725114"/>
                <a:gd name="connsiteX4" fmla="*/ 533561 w 1996396"/>
                <a:gd name="connsiteY4" fmla="*/ 72211 h 725114"/>
                <a:gd name="connsiteX0" fmla="*/ 533561 w 1996396"/>
                <a:gd name="connsiteY0" fmla="*/ 72211 h 725114"/>
                <a:gd name="connsiteX1" fmla="*/ 1996396 w 1996396"/>
                <a:gd name="connsiteY1" fmla="*/ 0 h 725114"/>
                <a:gd name="connsiteX2" fmla="*/ 1946269 w 1996396"/>
                <a:gd name="connsiteY2" fmla="*/ 725114 h 725114"/>
                <a:gd name="connsiteX3" fmla="*/ 378647 w 1996396"/>
                <a:gd name="connsiteY3" fmla="*/ 689658 h 725114"/>
                <a:gd name="connsiteX4" fmla="*/ 533561 w 1996396"/>
                <a:gd name="connsiteY4" fmla="*/ 72211 h 725114"/>
                <a:gd name="connsiteX0" fmla="*/ 533561 w 2087380"/>
                <a:gd name="connsiteY0" fmla="*/ 72211 h 725114"/>
                <a:gd name="connsiteX1" fmla="*/ 1996396 w 2087380"/>
                <a:gd name="connsiteY1" fmla="*/ 0 h 725114"/>
                <a:gd name="connsiteX2" fmla="*/ 2087380 w 2087380"/>
                <a:gd name="connsiteY2" fmla="*/ 725114 h 725114"/>
                <a:gd name="connsiteX3" fmla="*/ 378647 w 2087380"/>
                <a:gd name="connsiteY3" fmla="*/ 689658 h 725114"/>
                <a:gd name="connsiteX4" fmla="*/ 533561 w 2087380"/>
                <a:gd name="connsiteY4" fmla="*/ 72211 h 725114"/>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36580"/>
                <a:gd name="connsiteY0" fmla="*/ 72211 h 809781"/>
                <a:gd name="connsiteX1" fmla="*/ 1996396 w 2036580"/>
                <a:gd name="connsiteY1" fmla="*/ 0 h 809781"/>
                <a:gd name="connsiteX2" fmla="*/ 2036580 w 2036580"/>
                <a:gd name="connsiteY2" fmla="*/ 809781 h 809781"/>
                <a:gd name="connsiteX3" fmla="*/ 378647 w 2036580"/>
                <a:gd name="connsiteY3" fmla="*/ 689658 h 809781"/>
                <a:gd name="connsiteX4" fmla="*/ 533561 w 2036580"/>
                <a:gd name="connsiteY4" fmla="*/ 72211 h 809781"/>
                <a:gd name="connsiteX0" fmla="*/ 533561 w 2041552"/>
                <a:gd name="connsiteY0" fmla="*/ 139944 h 877514"/>
                <a:gd name="connsiteX1" fmla="*/ 2041552 w 2041552"/>
                <a:gd name="connsiteY1" fmla="*/ 0 h 877514"/>
                <a:gd name="connsiteX2" fmla="*/ 2036580 w 2041552"/>
                <a:gd name="connsiteY2" fmla="*/ 877514 h 877514"/>
                <a:gd name="connsiteX3" fmla="*/ 378647 w 2041552"/>
                <a:gd name="connsiteY3" fmla="*/ 757391 h 877514"/>
                <a:gd name="connsiteX4" fmla="*/ 533561 w 2041552"/>
                <a:gd name="connsiteY4" fmla="*/ 139944 h 877514"/>
                <a:gd name="connsiteX0" fmla="*/ 536662 w 2044653"/>
                <a:gd name="connsiteY0" fmla="*/ 139944 h 877514"/>
                <a:gd name="connsiteX1" fmla="*/ 2044653 w 2044653"/>
                <a:gd name="connsiteY1" fmla="*/ 0 h 877514"/>
                <a:gd name="connsiteX2" fmla="*/ 2039681 w 2044653"/>
                <a:gd name="connsiteY2" fmla="*/ 877514 h 877514"/>
                <a:gd name="connsiteX3" fmla="*/ 376104 w 2044653"/>
                <a:gd name="connsiteY3" fmla="*/ 834358 h 877514"/>
                <a:gd name="connsiteX4" fmla="*/ 536662 w 2044653"/>
                <a:gd name="connsiteY4" fmla="*/ 139944 h 877514"/>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834358 h 947483"/>
                <a:gd name="connsiteX4" fmla="*/ 536662 w 2044653"/>
                <a:gd name="connsiteY4" fmla="*/ 139944 h 947483"/>
                <a:gd name="connsiteX0" fmla="*/ 536662 w 2044653"/>
                <a:gd name="connsiteY0" fmla="*/ 139944 h 947483"/>
                <a:gd name="connsiteX1" fmla="*/ 2044653 w 2044653"/>
                <a:gd name="connsiteY1" fmla="*/ 0 h 947483"/>
                <a:gd name="connsiteX2" fmla="*/ 2039681 w 2044653"/>
                <a:gd name="connsiteY2" fmla="*/ 947483 h 947483"/>
                <a:gd name="connsiteX3" fmla="*/ 376104 w 2044653"/>
                <a:gd name="connsiteY3" fmla="*/ 904329 h 947483"/>
                <a:gd name="connsiteX4" fmla="*/ 536662 w 2044653"/>
                <a:gd name="connsiteY4" fmla="*/ 139944 h 947483"/>
                <a:gd name="connsiteX0" fmla="*/ 536662 w 2045738"/>
                <a:gd name="connsiteY0" fmla="*/ 139944 h 954479"/>
                <a:gd name="connsiteX1" fmla="*/ 2044653 w 2045738"/>
                <a:gd name="connsiteY1" fmla="*/ 0 h 954479"/>
                <a:gd name="connsiteX2" fmla="*/ 2045326 w 2045738"/>
                <a:gd name="connsiteY2" fmla="*/ 954479 h 954479"/>
                <a:gd name="connsiteX3" fmla="*/ 376104 w 2045738"/>
                <a:gd name="connsiteY3" fmla="*/ 904329 h 954479"/>
                <a:gd name="connsiteX4" fmla="*/ 536662 w 2045738"/>
                <a:gd name="connsiteY4" fmla="*/ 139944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 name="connsiteX0" fmla="*/ 542925 w 2040712"/>
                <a:gd name="connsiteY0" fmla="*/ 104959 h 954479"/>
                <a:gd name="connsiteX1" fmla="*/ 2039627 w 2040712"/>
                <a:gd name="connsiteY1" fmla="*/ 0 h 954479"/>
                <a:gd name="connsiteX2" fmla="*/ 2040300 w 2040712"/>
                <a:gd name="connsiteY2" fmla="*/ 954479 h 954479"/>
                <a:gd name="connsiteX3" fmla="*/ 371078 w 2040712"/>
                <a:gd name="connsiteY3" fmla="*/ 904329 h 954479"/>
                <a:gd name="connsiteX4" fmla="*/ 542925 w 2040712"/>
                <a:gd name="connsiteY4" fmla="*/ 104959 h 954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0712" h="954479">
                  <a:moveTo>
                    <a:pt x="542925" y="104959"/>
                  </a:moveTo>
                  <a:cubicBezTo>
                    <a:pt x="1036182" y="34988"/>
                    <a:pt x="1540726" y="34986"/>
                    <a:pt x="2039627" y="0"/>
                  </a:cubicBezTo>
                  <a:cubicBezTo>
                    <a:pt x="2037970" y="292505"/>
                    <a:pt x="2041957" y="661974"/>
                    <a:pt x="2040300" y="954479"/>
                  </a:cubicBezTo>
                  <a:cubicBezTo>
                    <a:pt x="1459433" y="921964"/>
                    <a:pt x="1239813" y="970711"/>
                    <a:pt x="371078" y="904329"/>
                  </a:cubicBezTo>
                  <a:cubicBezTo>
                    <a:pt x="-156504" y="840475"/>
                    <a:pt x="-140890" y="188478"/>
                    <a:pt x="542925" y="104959"/>
                  </a:cubicBezTo>
                  <a:close/>
                </a:path>
              </a:pathLst>
            </a:custGeom>
            <a:solidFill>
              <a:schemeClr val="accent5">
                <a:lumMod val="60000"/>
                <a:lumOff val="40000"/>
              </a:schemeClr>
            </a:solidFill>
          </p:spPr>
          <p:txBody>
            <a:bodyPr wrap="square" lIns="128016" tIns="64008" rIns="128016" bIns="64008">
              <a:normAutofit/>
            </a:bodyPr>
            <a:lstStyle/>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a:p>
              <a:pPr algn="ctr" defTabSz="640080">
                <a:defRPr/>
              </a:pPr>
              <a:r>
                <a:rPr lang="nl-NL" sz="2240" dirty="0">
                  <a:ln w="0"/>
                  <a:solidFill>
                    <a:prstClr val="black"/>
                  </a:solidFill>
                  <a:effectLst>
                    <a:outerShdw blurRad="38100" dist="19050" dir="2700000" algn="tl" rotWithShape="0">
                      <a:prstClr val="black">
                        <a:alpha val="40000"/>
                      </a:prstClr>
                    </a:outerShdw>
                  </a:effectLst>
                  <a:latin typeface="Calibri" panose="020F0502020204030204"/>
                </a:rPr>
                <a:t>verschillende</a:t>
              </a:r>
              <a:br>
                <a:rPr lang="nl-NL" sz="2240" dirty="0">
                  <a:ln w="0"/>
                  <a:solidFill>
                    <a:prstClr val="black"/>
                  </a:solidFill>
                  <a:effectLst>
                    <a:outerShdw blurRad="38100" dist="19050" dir="2700000" algn="tl" rotWithShape="0">
                      <a:prstClr val="black">
                        <a:alpha val="40000"/>
                      </a:prstClr>
                    </a:outerShdw>
                  </a:effectLst>
                  <a:latin typeface="Calibri" panose="020F0502020204030204"/>
                </a:rPr>
              </a:br>
              <a:r>
                <a:rPr lang="nl-NL" sz="2240" dirty="0">
                  <a:ln w="0"/>
                  <a:solidFill>
                    <a:prstClr val="black"/>
                  </a:solidFill>
                  <a:effectLst>
                    <a:outerShdw blurRad="38100" dist="19050" dir="2700000" algn="tl" rotWithShape="0">
                      <a:prstClr val="black">
                        <a:alpha val="40000"/>
                      </a:prstClr>
                    </a:outerShdw>
                  </a:effectLst>
                  <a:latin typeface="Calibri" panose="020F0502020204030204"/>
                </a:rPr>
                <a:t>leefgebieden</a:t>
              </a:r>
            </a:p>
            <a:p>
              <a:pPr algn="ctr" defTabSz="640080">
                <a:defRPr/>
              </a:pPr>
              <a:endParaRPr lang="nl-NL" sz="420" dirty="0">
                <a:ln w="0"/>
                <a:solidFill>
                  <a:prstClr val="black"/>
                </a:solidFill>
                <a:effectLst>
                  <a:outerShdw blurRad="38100" dist="19050" dir="2700000" algn="tl" rotWithShape="0">
                    <a:prstClr val="black">
                      <a:alpha val="40000"/>
                    </a:prstClr>
                  </a:outerShdw>
                </a:effectLst>
                <a:latin typeface="Calibri" panose="020F0502020204030204"/>
              </a:endParaRPr>
            </a:p>
          </p:txBody>
        </p:sp>
        <p:sp>
          <p:nvSpPr>
            <p:cNvPr id="18" name="Ovaal 17">
              <a:extLst>
                <a:ext uri="{FF2B5EF4-FFF2-40B4-BE49-F238E27FC236}">
                  <a16:creationId xmlns:a16="http://schemas.microsoft.com/office/drawing/2014/main" id="{9099CBB1-3869-4347-932C-8920125F82E7}"/>
                </a:ext>
              </a:extLst>
            </p:cNvPr>
            <p:cNvSpPr/>
            <p:nvPr/>
          </p:nvSpPr>
          <p:spPr>
            <a:xfrm>
              <a:off x="3515775" y="2711859"/>
              <a:ext cx="2170149" cy="1422882"/>
            </a:xfrm>
            <a:prstGeom prst="ellipse">
              <a:avLst/>
            </a:prstGeom>
            <a:solidFill>
              <a:srgbClr val="D1FC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40080">
                <a:defRPr/>
              </a:pPr>
              <a:r>
                <a:rPr lang="nl-NL" sz="2660" b="1" dirty="0">
                  <a:solidFill>
                    <a:prstClr val="black"/>
                  </a:solidFill>
                  <a:latin typeface="Calibri" panose="020F0502020204030204"/>
                </a:rPr>
                <a:t>Biodiversiteit</a:t>
              </a:r>
            </a:p>
            <a:p>
              <a:pPr algn="ctr" defTabSz="640080">
                <a:defRPr/>
              </a:pPr>
              <a:r>
                <a:rPr lang="nl-NL" sz="2660" b="1" dirty="0">
                  <a:solidFill>
                    <a:prstClr val="black"/>
                  </a:solidFill>
                  <a:latin typeface="Calibri" panose="020F0502020204030204"/>
                </a:rPr>
                <a:t>groepsdier</a:t>
              </a:r>
            </a:p>
          </p:txBody>
        </p:sp>
      </p:grpSp>
      <p:sp>
        <p:nvSpPr>
          <p:cNvPr id="3" name="Rectangle 2">
            <a:extLst>
              <a:ext uri="{FF2B5EF4-FFF2-40B4-BE49-F238E27FC236}">
                <a16:creationId xmlns:a16="http://schemas.microsoft.com/office/drawing/2014/main" id="{32451075-13CC-4EBC-AA38-09BD8CC30481}"/>
              </a:ext>
            </a:extLst>
          </p:cNvPr>
          <p:cNvSpPr>
            <a:spLocks noChangeArrowheads="1"/>
          </p:cNvSpPr>
          <p:nvPr/>
        </p:nvSpPr>
        <p:spPr bwMode="auto">
          <a:xfrm>
            <a:off x="3988936" y="8184700"/>
            <a:ext cx="320180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l-NL"/>
          </a:p>
        </p:txBody>
      </p:sp>
      <p:sp>
        <p:nvSpPr>
          <p:cNvPr id="4" name="Rectangle 3">
            <a:extLst>
              <a:ext uri="{FF2B5EF4-FFF2-40B4-BE49-F238E27FC236}">
                <a16:creationId xmlns:a16="http://schemas.microsoft.com/office/drawing/2014/main" id="{66DCF31B-641E-4260-B12F-BBC7A00A55FC}"/>
              </a:ext>
            </a:extLst>
          </p:cNvPr>
          <p:cNvSpPr>
            <a:spLocks noChangeArrowheads="1"/>
          </p:cNvSpPr>
          <p:nvPr/>
        </p:nvSpPr>
        <p:spPr bwMode="auto">
          <a:xfrm>
            <a:off x="4495800" y="8978120"/>
            <a:ext cx="25485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00B050"/>
                </a:solidFill>
                <a:effectLst/>
                <a:latin typeface="Verdana" panose="020B0604030504040204" pitchFamily="34" charset="0"/>
                <a:ea typeface="Calibri" panose="020F0502020204030204" pitchFamily="34" charset="0"/>
                <a:cs typeface="Calibri" panose="020F0502020204030204" pitchFamily="34" charset="0"/>
              </a:rPr>
              <a:t>Bio-diversi-WAT?!</a:t>
            </a:r>
            <a:r>
              <a:rPr kumimoji="0" lang="en-GB" altLang="en-US" sz="1400" b="0" i="0" u="none" strike="noStrike" cap="none" normalizeH="0" baseline="0" dirty="0">
                <a:ln>
                  <a:noFill/>
                </a:ln>
                <a:solidFill>
                  <a:srgbClr val="00B050"/>
                </a:solidFill>
                <a:effectLst/>
                <a:latin typeface="Verdana" panose="020B0604030504040204" pitchFamily="34" charset="0"/>
                <a:ea typeface="Calibri" panose="020F0502020204030204" pitchFamily="34" charset="0"/>
                <a:cs typeface="Calibri" panose="020F0502020204030204" pitchFamily="34" charset="0"/>
              </a:rPr>
              <a:t> </a:t>
            </a:r>
            <a:r>
              <a:rPr kumimoji="0" lang="en-GB" altLang="en-US" sz="1400" b="0" i="0" u="none" strike="noStrike" cap="none" normalizeH="0" baseline="0" dirty="0">
                <a:ln>
                  <a:noFill/>
                </a:ln>
                <a:solidFill>
                  <a:schemeClr val="tx1"/>
                </a:solidFill>
                <a:effectLst/>
                <a:latin typeface="Verdana" panose="020B0604030504040204" pitchFamily="34" charset="0"/>
                <a:ea typeface="Calibri" panose="020F0502020204030204" pitchFamily="34" charset="0"/>
                <a:cs typeface="Calibri" panose="020F0502020204030204" pitchFamily="34" charset="0"/>
              </a:rPr>
              <a:t>2022</a:t>
            </a: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pic>
        <p:nvPicPr>
          <p:cNvPr id="6" name="Afbeelding 5" descr="Afbeelding met tekst, illustratie&#10;&#10;Automatisch gegenereerde beschrijving">
            <a:extLst>
              <a:ext uri="{FF2B5EF4-FFF2-40B4-BE49-F238E27FC236}">
                <a16:creationId xmlns:a16="http://schemas.microsoft.com/office/drawing/2014/main" id="{810CF437-C91E-4BE1-8A96-E1534C7488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3474" y="8909273"/>
            <a:ext cx="1076069" cy="376624"/>
          </a:xfrm>
          <a:prstGeom prst="rect">
            <a:avLst/>
          </a:prstGeom>
        </p:spPr>
      </p:pic>
    </p:spTree>
    <p:extLst>
      <p:ext uri="{BB962C8B-B14F-4D97-AF65-F5344CB8AC3E}">
        <p14:creationId xmlns:p14="http://schemas.microsoft.com/office/powerpoint/2010/main" val="2659274259"/>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165</Words>
  <Application>Microsoft Office PowerPoint</Application>
  <PresentationFormat>A3 (297 x 420 mm)</PresentationFormat>
  <Paragraphs>28</Paragraphs>
  <Slides>1</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Verdana</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Tauritz, Rebekah</dc:creator>
  <cp:lastModifiedBy>Tauritz, Rebekah</cp:lastModifiedBy>
  <cp:revision>7</cp:revision>
  <dcterms:created xsi:type="dcterms:W3CDTF">2020-11-23T14:32:47Z</dcterms:created>
  <dcterms:modified xsi:type="dcterms:W3CDTF">2022-07-01T14:25:15Z</dcterms:modified>
</cp:coreProperties>
</file>